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63" r:id="rId2"/>
    <p:sldId id="391" r:id="rId3"/>
    <p:sldId id="414" r:id="rId4"/>
    <p:sldId id="415" r:id="rId5"/>
    <p:sldId id="407" r:id="rId6"/>
    <p:sldId id="416" r:id="rId7"/>
    <p:sldId id="379" r:id="rId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030E2"/>
    <a:srgbClr val="6F3505"/>
    <a:srgbClr val="2E3917"/>
    <a:srgbClr val="BC6916"/>
    <a:srgbClr val="5ECA56"/>
    <a:srgbClr val="CC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63" autoAdjust="0"/>
    <p:restoredTop sz="86446" autoAdjust="0"/>
  </p:normalViewPr>
  <p:slideViewPr>
    <p:cSldViewPr>
      <p:cViewPr varScale="1">
        <p:scale>
          <a:sx n="85" d="100"/>
          <a:sy n="85" d="100"/>
        </p:scale>
        <p:origin x="-739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D49F70-78C7-4BD0-8FB6-C7C19FE02ACD}" type="datetimeFigureOut">
              <a:rPr lang="ru-RU"/>
              <a:pPr>
                <a:defRPr/>
              </a:pPr>
              <a:t>18.04.2022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800994-5962-45E9-AC14-C0B1CBAD2D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7179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E9565-FDE8-40B9-9D39-EE1ACB5BFC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806315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8D85-F081-4114-ACBC-4143417A0B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839019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D0101-9673-4107-B0F2-B64FEAB435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5133165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38223-FE42-4988-8389-F079DB1842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59310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45152-3C09-44CD-A228-8BE1BC5D61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74542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61600-C018-4B58-8085-CEDDBCD43A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952468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CF75F-084C-46E3-A41D-DAA447ED0B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760462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5BD54-9D1F-4099-9116-58AF9798B5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705486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3E0A1-0D3B-42FD-93BC-67EB87EDB4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38357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076D8-4F0A-4908-9686-6B0544127F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1642512"/>
      </p:ext>
    </p:extLst>
  </p:cSld>
  <p:clrMapOvr>
    <a:masterClrMapping/>
  </p:clrMapOvr>
  <p:transition spd="med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E5F4C-BCA3-4718-947A-10553C1426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930666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B3398-B465-4E10-A3BD-571DC8E01D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7717899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C836E20-1745-4602-9050-20B59495B2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0" r:id="rId1"/>
    <p:sldLayoutId id="2147484311" r:id="rId2"/>
    <p:sldLayoutId id="2147484312" r:id="rId3"/>
    <p:sldLayoutId id="2147484313" r:id="rId4"/>
    <p:sldLayoutId id="2147484314" r:id="rId5"/>
    <p:sldLayoutId id="2147484315" r:id="rId6"/>
    <p:sldLayoutId id="2147484316" r:id="rId7"/>
    <p:sldLayoutId id="2147484317" r:id="rId8"/>
    <p:sldLayoutId id="2147484318" r:id="rId9"/>
    <p:sldLayoutId id="2147484319" r:id="rId10"/>
    <p:sldLayoutId id="2147484320" r:id="rId11"/>
    <p:sldLayoutId id="2147484321" r:id="rId12"/>
  </p:sldLayoutIdLst>
  <p:transition spd="slow" advTm="143300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1990725"/>
            <a:ext cx="3141663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055439" y="1412776"/>
            <a:ext cx="681060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2800" b="1" dirty="0">
                <a:ln w="11430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Дисциплина</a:t>
            </a:r>
          </a:p>
          <a:p>
            <a:pPr eaLnBrk="1" hangingPunct="1">
              <a:defRPr/>
            </a:pPr>
            <a:r>
              <a:rPr lang="ru-RU" sz="2800" b="1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Основы экономики</a:t>
            </a:r>
            <a:endParaRPr lang="ru-RU" sz="2800" b="1" dirty="0">
              <a:ln w="11430">
                <a:solidFill>
                  <a:schemeClr val="accent1">
                    <a:lumMod val="7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ru-RU" sz="2800" b="1" dirty="0">
              <a:ln w="11430">
                <a:solidFill>
                  <a:schemeClr val="accent1">
                    <a:lumMod val="7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ru-RU" sz="2800" b="1" dirty="0">
              <a:ln w="11430">
                <a:solidFill>
                  <a:schemeClr val="accent1">
                    <a:lumMod val="7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800" b="1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Тема</a:t>
            </a:r>
            <a:r>
              <a:rPr lang="en-US" sz="2800" b="1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:</a:t>
            </a:r>
            <a:r>
              <a:rPr lang="ru-RU" sz="2800" b="1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Мировая экономика и международная торговая политика</a:t>
            </a:r>
            <a:endParaRPr lang="ru-RU" sz="2800" b="1" dirty="0">
              <a:ln w="11430">
                <a:solidFill>
                  <a:schemeClr val="accent1">
                    <a:lumMod val="7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ru-RU" sz="2800" b="1" dirty="0">
              <a:ln w="11430">
                <a:solidFill>
                  <a:schemeClr val="accent1">
                    <a:lumMod val="7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800" b="1" dirty="0">
                <a:ln w="11430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Автор: С.Г. Шагинян</a:t>
            </a:r>
          </a:p>
        </p:txBody>
      </p:sp>
    </p:spTree>
  </p:cSld>
  <p:clrMapOvr>
    <a:masterClrMapping/>
  </p:clrMapOvr>
  <p:transition spd="slow" advTm="127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1046210" y="332656"/>
            <a:ext cx="10226738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 smtClean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СУЩЕСТВОВАНИЕ МЕЖДУНАРОДНОЙ ТОРГОВЛИ </a:t>
            </a:r>
            <a:endParaRPr lang="ru-RU" sz="3600" b="1" dirty="0">
              <a:ln w="1143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2783632" y="1540374"/>
            <a:ext cx="586973" cy="5444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388" name="Прямоугольник 1"/>
          <p:cNvSpPr>
            <a:spLocks noChangeArrowheads="1"/>
          </p:cNvSpPr>
          <p:nvPr/>
        </p:nvSpPr>
        <p:spPr bwMode="auto">
          <a:xfrm>
            <a:off x="1020656" y="2084801"/>
            <a:ext cx="4053527" cy="3539430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3200" b="1" u="sng" dirty="0" smtClean="0"/>
              <a:t>ПО А. СМИТУ</a:t>
            </a:r>
          </a:p>
          <a:p>
            <a:pPr algn="ctr"/>
            <a:r>
              <a:rPr lang="ru-RU" altLang="ru-RU" sz="3200" b="1" dirty="0" smtClean="0"/>
              <a:t> - РАЗЛИЧИЯ В АБСОЛЮТНЫХ ИЗДЕРЖКАХ ПРОИЗЫОДСТВА ТОВАРОВ В РАЗНЫХ СТРАНАХ</a:t>
            </a:r>
            <a:endParaRPr lang="ru-RU" altLang="ru-RU" sz="3200" b="1" dirty="0"/>
          </a:p>
        </p:txBody>
      </p:sp>
      <p:sp>
        <p:nvSpPr>
          <p:cNvPr id="16389" name="Прямоугольник 1"/>
          <p:cNvSpPr>
            <a:spLocks noChangeArrowheads="1"/>
          </p:cNvSpPr>
          <p:nvPr/>
        </p:nvSpPr>
        <p:spPr bwMode="auto">
          <a:xfrm>
            <a:off x="10688638" y="6456363"/>
            <a:ext cx="132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i="1">
                <a:latin typeface="Bookman Old Style" pitchFamily="18" charset="0"/>
              </a:rPr>
              <a:t>С.Г. Шагинян</a:t>
            </a:r>
            <a:endParaRPr lang="ru-RU" altLang="ru-RU" sz="1200">
              <a:latin typeface="Bookman Old Style" pitchFamily="18" charset="0"/>
            </a:endParaRPr>
          </a:p>
        </p:txBody>
      </p:sp>
      <p:sp>
        <p:nvSpPr>
          <p:cNvPr id="16393" name="Прямоугольник 1"/>
          <p:cNvSpPr>
            <a:spLocks noChangeArrowheads="1"/>
          </p:cNvSpPr>
          <p:nvPr/>
        </p:nvSpPr>
        <p:spPr bwMode="auto">
          <a:xfrm>
            <a:off x="5807968" y="2049810"/>
            <a:ext cx="5438487" cy="4524315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3000" b="1" dirty="0" smtClean="0"/>
              <a:t> </a:t>
            </a:r>
            <a:r>
              <a:rPr lang="ru-RU" altLang="ru-RU" sz="3200" b="1" u="sng" dirty="0" smtClean="0"/>
              <a:t>ПО Д. РИКАРДО</a:t>
            </a:r>
          </a:p>
          <a:p>
            <a:pPr algn="ctr"/>
            <a:r>
              <a:rPr lang="ru-RU" altLang="ru-RU" sz="3200" b="1" dirty="0"/>
              <a:t> </a:t>
            </a:r>
            <a:r>
              <a:rPr lang="ru-RU" altLang="ru-RU" sz="3200" b="1" dirty="0" smtClean="0"/>
              <a:t>- СТРАНА ДОЛЖНА СПЕЦИАЛИЗИРОВАТЬСЯ И ЭКСПОРТИРОВАТЬ ТОВАРЫ, ОТНОШЕНИЕ ИЗДЕРЖЕК ПРОИЗВОДСТВА К ИЗДЕРЖКАМ ОСТАЛЬНЫХ ТОВАРОВ НИЖЕ, ЧЕМ В ДРУГИХ СТРАНАХ </a:t>
            </a:r>
            <a:endParaRPr lang="ru-RU" altLang="ru-RU" sz="3200" b="1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8233724" y="1542090"/>
            <a:ext cx="586973" cy="5444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 advTm="864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1046210" y="332656"/>
            <a:ext cx="10226738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 smtClean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ОБЪЕКТИВНАЯ ОСНОВА СТАНОВЛЕНИЯ И РАЗВИТИЯ МИРОВОЙ ЭКОНОМИКИ</a:t>
            </a:r>
            <a:endParaRPr lang="ru-RU" sz="3600" b="1" dirty="0">
              <a:ln w="1143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5619193" y="1532985"/>
            <a:ext cx="610624" cy="4663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89" name="Прямоугольник 1"/>
          <p:cNvSpPr>
            <a:spLocks noChangeArrowheads="1"/>
          </p:cNvSpPr>
          <p:nvPr/>
        </p:nvSpPr>
        <p:spPr bwMode="auto">
          <a:xfrm>
            <a:off x="10688638" y="6456363"/>
            <a:ext cx="132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i="1">
                <a:latin typeface="Bookman Old Style" pitchFamily="18" charset="0"/>
              </a:rPr>
              <a:t>С.Г. Шагинян</a:t>
            </a:r>
            <a:endParaRPr lang="ru-RU" altLang="ru-RU" sz="1200">
              <a:latin typeface="Bookman Old Style" pitchFamily="18" charset="0"/>
            </a:endParaRPr>
          </a:p>
        </p:txBody>
      </p:sp>
      <p:sp>
        <p:nvSpPr>
          <p:cNvPr id="16391" name="Прямоугольник 1"/>
          <p:cNvSpPr>
            <a:spLocks noChangeArrowheads="1"/>
          </p:cNvSpPr>
          <p:nvPr/>
        </p:nvSpPr>
        <p:spPr bwMode="auto">
          <a:xfrm>
            <a:off x="1046210" y="1999457"/>
            <a:ext cx="10226738" cy="646331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 smtClean="0"/>
              <a:t>МЕЖДУНАРОДНОЕ РАЗДЕЛЕНИЕ ТРУДА</a:t>
            </a:r>
            <a:endParaRPr lang="ru-RU" altLang="ru-RU" sz="3600" b="1" dirty="0"/>
          </a:p>
        </p:txBody>
      </p:sp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1046210" y="3429000"/>
            <a:ext cx="10226737" cy="1754326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 smtClean="0"/>
              <a:t>ИНТЕГРАЦИОННОЕ ВЗАИМОДЕЙСТВИЕ СТРАН НА ОСНОВЕ СВОБОДНОГО ПЕРЕМЕЩЕНИЯ ЧЕРЕЗ ГРАНИЦЫ ТОВАРОВ И ФАКТОРОВ ПРОИЗВОДСТВА</a:t>
            </a:r>
            <a:endParaRPr lang="ru-RU" altLang="ru-RU" sz="3600" b="1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5644922" y="2708920"/>
            <a:ext cx="6106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2248560"/>
      </p:ext>
    </p:extLst>
  </p:cSld>
  <p:clrMapOvr>
    <a:masterClrMapping/>
  </p:clrMapOvr>
  <p:transition spd="slow" advTm="864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1046210" y="332656"/>
            <a:ext cx="10226738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u="sng" dirty="0" smtClean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ПЛАТЕЖНЫЙ БАЛАНС</a:t>
            </a:r>
            <a:endParaRPr lang="ru-RU" sz="4800" b="1" dirty="0">
              <a:ln w="1143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5653596" y="1484784"/>
            <a:ext cx="883126" cy="7218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89" name="Прямоугольник 1"/>
          <p:cNvSpPr>
            <a:spLocks noChangeArrowheads="1"/>
          </p:cNvSpPr>
          <p:nvPr/>
        </p:nvSpPr>
        <p:spPr bwMode="auto">
          <a:xfrm>
            <a:off x="10688638" y="6456363"/>
            <a:ext cx="132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i="1">
                <a:latin typeface="Bookman Old Style" pitchFamily="18" charset="0"/>
              </a:rPr>
              <a:t>С.Г. Шагинян</a:t>
            </a:r>
            <a:endParaRPr lang="ru-RU" altLang="ru-RU" sz="1200">
              <a:latin typeface="Bookman Old Style" pitchFamily="18" charset="0"/>
            </a:endParaRPr>
          </a:p>
        </p:txBody>
      </p:sp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1046211" y="2564904"/>
            <a:ext cx="10226737" cy="2800767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4400" b="1" dirty="0" smtClean="0"/>
              <a:t>СООТНОШЕНИЕ ВАЛЮТНЫХ ПОСТУПЛЕНИЙ В СТРАНУ И ЕЕ ПЛАТЕЖЕЙ ЗА ГРАНИЦУ ЗА ОПРЕДЕЛЕННЫЙ ПРОМЕЖУТОК ВРЕМЕНИ</a:t>
            </a:r>
            <a:endParaRPr lang="ru-RU" altLang="ru-RU" sz="4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0214915"/>
      </p:ext>
    </p:extLst>
  </p:cSld>
  <p:clrMapOvr>
    <a:masterClrMapping/>
  </p:clrMapOvr>
  <p:transition spd="slow" advTm="864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623392" y="332656"/>
            <a:ext cx="11089232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 smtClean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ВНУТРЕННЕГО ПОТРЕБЛЕНИЕ СТРАНЫ ОТ ВНЕШНЕГО МИРА</a:t>
            </a:r>
            <a:endParaRPr lang="ru-RU" sz="3600" b="1" dirty="0">
              <a:ln w="1143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5689819" y="1532985"/>
            <a:ext cx="956378" cy="5998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89" name="Прямоугольник 1"/>
          <p:cNvSpPr>
            <a:spLocks noChangeArrowheads="1"/>
          </p:cNvSpPr>
          <p:nvPr/>
        </p:nvSpPr>
        <p:spPr bwMode="auto">
          <a:xfrm>
            <a:off x="10688638" y="6456363"/>
            <a:ext cx="132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i="1">
                <a:latin typeface="Bookman Old Style" pitchFamily="18" charset="0"/>
              </a:rPr>
              <a:t>С.Г. Шагинян</a:t>
            </a:r>
            <a:endParaRPr lang="ru-RU" altLang="ru-RU" sz="1200">
              <a:latin typeface="Bookman Old Style" pitchFamily="18" charset="0"/>
            </a:endParaRPr>
          </a:p>
        </p:txBody>
      </p:sp>
      <p:sp>
        <p:nvSpPr>
          <p:cNvPr id="16391" name="Прямоугольник 1"/>
          <p:cNvSpPr>
            <a:spLocks noChangeArrowheads="1"/>
          </p:cNvSpPr>
          <p:nvPr/>
        </p:nvSpPr>
        <p:spPr bwMode="auto">
          <a:xfrm>
            <a:off x="695400" y="2132856"/>
            <a:ext cx="11089232" cy="707886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 smtClean="0"/>
              <a:t>ИМПОРТНАЯ КВОТА</a:t>
            </a:r>
            <a:endParaRPr lang="ru-RU" altLang="ru-RU" sz="4000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5677048" y="2862573"/>
            <a:ext cx="956378" cy="638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614515" y="4824447"/>
            <a:ext cx="956378" cy="6207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695401" y="3501008"/>
            <a:ext cx="11089231" cy="1323439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 smtClean="0"/>
              <a:t>ЗАЩИТА ОТЕЧЕСТВЕННЫХ ПРОИЗВОДИТЕЛЕЙ ОТ ДЕМНИНГА</a:t>
            </a:r>
            <a:endParaRPr lang="ru-RU" altLang="ru-RU" sz="4000" b="1" dirty="0"/>
          </a:p>
        </p:txBody>
      </p:sp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839416" y="5405790"/>
            <a:ext cx="10945216" cy="707886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 smtClean="0"/>
              <a:t>ТАМОЖЕННЫЕ ТАРИФЫ</a:t>
            </a:r>
            <a:endParaRPr lang="ru-RU" altLang="ru-RU" sz="4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8356329"/>
      </p:ext>
    </p:extLst>
  </p:cSld>
  <p:clrMapOvr>
    <a:masterClrMapping/>
  </p:clrMapOvr>
  <p:transition spd="slow" advTm="864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623392" y="332656"/>
            <a:ext cx="11089232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 smtClean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ПРОТЕКЦИОНИЗМ</a:t>
            </a:r>
            <a:endParaRPr lang="ru-RU" sz="3600" b="1" dirty="0">
              <a:ln w="1143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5833835" y="933115"/>
            <a:ext cx="737058" cy="4076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89" name="Прямоугольник 1"/>
          <p:cNvSpPr>
            <a:spLocks noChangeArrowheads="1"/>
          </p:cNvSpPr>
          <p:nvPr/>
        </p:nvSpPr>
        <p:spPr bwMode="auto">
          <a:xfrm>
            <a:off x="10688638" y="6456363"/>
            <a:ext cx="132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i="1">
                <a:latin typeface="Bookman Old Style" pitchFamily="18" charset="0"/>
              </a:rPr>
              <a:t>С.Г. Шагинян</a:t>
            </a:r>
            <a:endParaRPr lang="ru-RU" altLang="ru-RU" sz="1200">
              <a:latin typeface="Bookman Old Style" pitchFamily="18" charset="0"/>
            </a:endParaRPr>
          </a:p>
        </p:txBody>
      </p:sp>
      <p:sp>
        <p:nvSpPr>
          <p:cNvPr id="16391" name="Прямоугольник 1"/>
          <p:cNvSpPr>
            <a:spLocks noChangeArrowheads="1"/>
          </p:cNvSpPr>
          <p:nvPr/>
        </p:nvSpPr>
        <p:spPr bwMode="auto">
          <a:xfrm>
            <a:off x="623392" y="1388367"/>
            <a:ext cx="11089232" cy="523220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/>
              <a:t>ГОСУДАРСТВЕННАЯ ПОЛИТИКА</a:t>
            </a:r>
            <a:endParaRPr lang="ru-RU" altLang="ru-RU" sz="2800" b="1" dirty="0"/>
          </a:p>
        </p:txBody>
      </p:sp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767408" y="3681002"/>
            <a:ext cx="11089231" cy="1384995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/>
              <a:t>ИНСТРУМЕНТ</a:t>
            </a:r>
          </a:p>
          <a:p>
            <a:pPr algn="ctr"/>
            <a:r>
              <a:rPr lang="ru-RU" altLang="ru-RU" sz="2800" b="1" dirty="0" smtClean="0"/>
              <a:t> - ТАМОЖЕННАЯ ПОШЛИНА НА ИМПОРТ</a:t>
            </a:r>
          </a:p>
          <a:p>
            <a:pPr algn="ctr"/>
            <a:r>
              <a:rPr lang="ru-RU" altLang="ru-RU" sz="2800" b="1" dirty="0"/>
              <a:t> </a:t>
            </a:r>
            <a:r>
              <a:rPr lang="ru-RU" altLang="ru-RU" sz="2800" b="1" dirty="0" smtClean="0"/>
              <a:t>- ИМПОРТОЗАМЕЩЕНИЕ</a:t>
            </a:r>
            <a:endParaRPr lang="ru-RU" altLang="ru-RU" sz="2800" b="1" dirty="0"/>
          </a:p>
        </p:txBody>
      </p:sp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767408" y="5667400"/>
            <a:ext cx="10945216" cy="523220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800" b="1" smtClean="0"/>
              <a:t>ОТЕЧЕСТВЕННАЯ ЦЕНА НА ИМПОРТ ВЫШЕ МИРОВОВЙ ЦЕНЫ</a:t>
            </a:r>
            <a:endParaRPr lang="ru-RU" altLang="ru-RU" sz="2800" b="1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5871487" y="1911587"/>
            <a:ext cx="737058" cy="4076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"/>
          <p:cNvSpPr>
            <a:spLocks noChangeArrowheads="1"/>
          </p:cNvSpPr>
          <p:nvPr/>
        </p:nvSpPr>
        <p:spPr bwMode="auto">
          <a:xfrm>
            <a:off x="588223" y="2319241"/>
            <a:ext cx="11089232" cy="954107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/>
              <a:t>ОГРАНИЧЕНИЕ ВНЕШНЕЙ ТОРГОВЛИ ДЛЯ ЗАЩИТЫ ВНУТРЕННЕГО РЫНКА ОТ ИНОСТРАННОЙ КОНКУРЕНЦИИ</a:t>
            </a:r>
            <a:endParaRPr lang="ru-RU" altLang="ru-RU" sz="2800" b="1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5871487" y="3273348"/>
            <a:ext cx="737058" cy="4076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764310" y="5090273"/>
            <a:ext cx="737058" cy="4076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9123112"/>
      </p:ext>
    </p:extLst>
  </p:cSld>
  <p:clrMapOvr>
    <a:masterClrMapping/>
  </p:clrMapOvr>
  <p:transition spd="slow" advTm="864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 bwMode="auto">
          <a:xfrm>
            <a:off x="1127448" y="836712"/>
            <a:ext cx="10081120" cy="313932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b="1" cap="all" dirty="0"/>
              <a:t>С П А С И Б О </a:t>
            </a:r>
          </a:p>
          <a:p>
            <a:pPr algn="ctr">
              <a:defRPr/>
            </a:pPr>
            <a:r>
              <a:rPr lang="ru-RU" sz="6600" b="1" cap="all" dirty="0"/>
              <a:t>З А </a:t>
            </a:r>
          </a:p>
          <a:p>
            <a:pPr algn="ctr">
              <a:defRPr/>
            </a:pPr>
            <a:r>
              <a:rPr lang="ru-RU" sz="6600" b="1" cap="all" dirty="0"/>
              <a:t>В Н И М А Н И Е </a:t>
            </a:r>
            <a:r>
              <a:rPr lang="ru-RU" sz="6600" b="1" cap="all" dirty="0" smtClean="0"/>
              <a:t>!</a:t>
            </a:r>
            <a:endParaRPr lang="ru-RU" sz="6600" b="1" cap="all" dirty="0"/>
          </a:p>
        </p:txBody>
      </p:sp>
      <p:sp>
        <p:nvSpPr>
          <p:cNvPr id="38915" name="Rectangle 1"/>
          <p:cNvSpPr>
            <a:spLocks noChangeArrowheads="1"/>
          </p:cNvSpPr>
          <p:nvPr/>
        </p:nvSpPr>
        <p:spPr bwMode="auto">
          <a:xfrm>
            <a:off x="2927350" y="2852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3603625" algn="l"/>
              </a:tabLst>
            </a:pPr>
            <a:endParaRPr lang="ru-RU" altLang="ru-RU"/>
          </a:p>
        </p:txBody>
      </p:sp>
      <p:sp>
        <p:nvSpPr>
          <p:cNvPr id="38916" name="Прямоугольник 1"/>
          <p:cNvSpPr>
            <a:spLocks noChangeArrowheads="1"/>
          </p:cNvSpPr>
          <p:nvPr/>
        </p:nvSpPr>
        <p:spPr bwMode="auto">
          <a:xfrm>
            <a:off x="10620375" y="6489700"/>
            <a:ext cx="132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i="1">
                <a:latin typeface="Bookman Old Style" pitchFamily="18" charset="0"/>
              </a:rPr>
              <a:t>С.Г. Шагинян</a:t>
            </a:r>
            <a:endParaRPr lang="ru-RU" altLang="ru-RU" sz="1200">
              <a:latin typeface="Bookman Old Style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86400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21.5|4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21.5|4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21.5|4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21.5|4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21.5|4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21.5|41.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6423</TotalTime>
  <Words>182</Words>
  <Application>Microsoft Office PowerPoint</Application>
  <PresentationFormat>Произвольный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1</cp:lastModifiedBy>
  <cp:revision>840</cp:revision>
  <dcterms:created xsi:type="dcterms:W3CDTF">2013-09-08T13:14:53Z</dcterms:created>
  <dcterms:modified xsi:type="dcterms:W3CDTF">2022-04-18T18:31:53Z</dcterms:modified>
</cp:coreProperties>
</file>