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63" r:id="rId2"/>
    <p:sldId id="391" r:id="rId3"/>
    <p:sldId id="414" r:id="rId4"/>
    <p:sldId id="415" r:id="rId5"/>
    <p:sldId id="407" r:id="rId6"/>
    <p:sldId id="416" r:id="rId7"/>
    <p:sldId id="379" r:id="rId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030E2"/>
    <a:srgbClr val="6F3505"/>
    <a:srgbClr val="2E3917"/>
    <a:srgbClr val="BC6916"/>
    <a:srgbClr val="5ECA56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63" autoAdjust="0"/>
    <p:restoredTop sz="86446" autoAdjust="0"/>
  </p:normalViewPr>
  <p:slideViewPr>
    <p:cSldViewPr>
      <p:cViewPr varScale="1">
        <p:scale>
          <a:sx n="85" d="100"/>
          <a:sy n="85" d="100"/>
        </p:scale>
        <p:origin x="-739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D49F70-78C7-4BD0-8FB6-C7C19FE02ACD}" type="datetimeFigureOut">
              <a:rPr lang="ru-RU"/>
              <a:pPr>
                <a:defRPr/>
              </a:pPr>
              <a:t>18.04.2022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800994-5962-45E9-AC14-C0B1CBAD2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17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565-FDE8-40B9-9D39-EE1ACB5BF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315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8D85-F081-4114-ACBC-4143417A0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901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0101-9673-4107-B0F2-B64FEAB43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13316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8223-FE42-4988-8389-F079DB184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310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5152-3C09-44CD-A228-8BE1BC5D6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542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600-C018-4B58-8085-CEDDBCD43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5246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F75F-084C-46E3-A41D-DAA447ED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6046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BD54-9D1F-4099-9116-58AF9798B5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0548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0A1-0D3B-42FD-93BC-67EB87EDB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357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76D8-4F0A-4908-9686-6B0544127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642512"/>
      </p:ext>
    </p:extLst>
  </p:cSld>
  <p:clrMapOvr>
    <a:masterClrMapping/>
  </p:clrMapOvr>
  <p:transition spd="med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F4C-BCA3-4718-947A-10553C142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3066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3398-B465-4E10-A3BD-571DC8E01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71789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836E20-1745-4602-9050-20B59495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ransition spd="slow" advTm="1433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1990725"/>
            <a:ext cx="314166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55439" y="1412776"/>
            <a:ext cx="681060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Дисциплина</a:t>
            </a: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Основы экономики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Тема</a:t>
            </a:r>
            <a:r>
              <a:rPr lang="en-US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: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Мировая экономика и международная торговая политика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Автор: С.Г. Шагинян</a:t>
            </a:r>
          </a:p>
        </p:txBody>
      </p:sp>
    </p:spTree>
  </p:cSld>
  <p:clrMapOvr>
    <a:masterClrMapping/>
  </p:clrMapOvr>
  <p:transition spd="slow" advTm="127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СУЩЕСТВОВАНИЕ МЕЖДУНАРОДНОЙ ТОРГОВЛИ 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783632" y="1540374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020656" y="2084801"/>
            <a:ext cx="4053527" cy="353943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200" b="1" u="sng" dirty="0" smtClean="0"/>
              <a:t>ПО А. СМИТУ</a:t>
            </a:r>
          </a:p>
          <a:p>
            <a:pPr algn="ctr"/>
            <a:r>
              <a:rPr lang="ru-RU" altLang="ru-RU" sz="3200" b="1" dirty="0" smtClean="0"/>
              <a:t> - РАЗЛИЧИЯ В АБСОЛЮТНЫХ ИЗДЕРЖКАХ ПРОИЗЫОДСТВА ТОВАРОВ В РАЗНЫХ СТРАНАХ</a:t>
            </a:r>
            <a:endParaRPr lang="ru-RU" altLang="ru-RU" sz="3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5807968" y="2049810"/>
            <a:ext cx="5438487" cy="452431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000" b="1" dirty="0" smtClean="0"/>
              <a:t> </a:t>
            </a:r>
            <a:r>
              <a:rPr lang="ru-RU" altLang="ru-RU" sz="3200" b="1" u="sng" dirty="0" smtClean="0"/>
              <a:t>ПО Д. РИКАРДО</a:t>
            </a:r>
          </a:p>
          <a:p>
            <a:pPr algn="ctr"/>
            <a:r>
              <a:rPr lang="ru-RU" altLang="ru-RU" sz="3200" b="1" dirty="0"/>
              <a:t> </a:t>
            </a:r>
            <a:r>
              <a:rPr lang="ru-RU" altLang="ru-RU" sz="3200" b="1" dirty="0" smtClean="0"/>
              <a:t>- СТРАНА ДОЛЖНА СПЕЦИАЛИЗИРОВАТЬСЯ И ЭКСПОРТИРОВАТЬ ТОВАРЫ, ОТНОШЕНИЕ ИЗДЕРЖЕК ПРОИЗВОДСТВА К ИЗДЕРЖКАМ ОСТАЛЬНЫХ ТОВАРОВ НИЖЕ, ЧЕМ В ДРУГИХ СТРАНАХ </a:t>
            </a:r>
            <a:endParaRPr lang="ru-RU" altLang="ru-RU" sz="3200" b="1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8233724" y="1542090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ОБЪЕКТИВНАЯ ОСНОВА СТАНОВЛЕНИЯ И РАЗВИТИЯ МИРОВОЙ ЭКОНОМИКИ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19193" y="1532985"/>
            <a:ext cx="610624" cy="4663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046210" y="1999457"/>
            <a:ext cx="10226738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МЕЖДУНАРОДНОЕ РАЗДЕЛЕНИЕ ТРУДА</a:t>
            </a:r>
            <a:endParaRPr lang="ru-RU" altLang="ru-RU" sz="3600" b="1" dirty="0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1046210" y="3429000"/>
            <a:ext cx="10226737" cy="175432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ИНТЕГРАЦИОННОЕ ВЗАИМОДЕЙСТВИЕ СТРАН НА ОСНОВЕ СВОБОДНОГО ПЕРЕМЕЩЕНИЯ ЧЕРЕЗ ГРАНИЦЫ ТОВАРОВ И ФАКТОРОВ ПРОИЗВОДСТВА</a:t>
            </a:r>
            <a:endParaRPr lang="ru-RU" altLang="ru-RU" sz="3600" b="1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5644922" y="2708920"/>
            <a:ext cx="6106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2248560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ПЛАТЕЖНЫЙ БАЛАНС</a:t>
            </a:r>
            <a:endParaRPr lang="ru-RU" sz="48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53596" y="1484784"/>
            <a:ext cx="883126" cy="7218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1046211" y="2564904"/>
            <a:ext cx="10226737" cy="280076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4400" b="1" dirty="0" smtClean="0"/>
              <a:t>СООТНОШЕНИЕ ВАЛЮТНЫХ ПОСТУПЛЕНИЙ В СТРАНУ И ЕЕ ПЛАТЕЖЕЙ ЗА ГРАНИЦУ ЗА ОПРЕДЕЛЕННЫЙ ПРОМЕЖУТОК ВРЕМЕНИ</a:t>
            </a:r>
            <a:endParaRPr lang="ru-RU" altLang="ru-RU" sz="4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0214915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623392" y="332656"/>
            <a:ext cx="11089232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ВНУТРЕННЕГО ПОТРЕБЛЕНИЕ СТРАНЫ ОТ ВНЕШНЕГО МИРА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89819" y="1532985"/>
            <a:ext cx="956378" cy="5998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695400" y="2132856"/>
            <a:ext cx="11089232" cy="70788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 smtClean="0"/>
              <a:t>ИМПОРТНАЯ КВОТА</a:t>
            </a:r>
            <a:endParaRPr lang="ru-RU" altLang="ru-RU" sz="4000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677048" y="2862573"/>
            <a:ext cx="956378" cy="638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614515" y="4824447"/>
            <a:ext cx="956378" cy="620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695401" y="3501008"/>
            <a:ext cx="11089231" cy="132343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 smtClean="0"/>
              <a:t>ЗАЩИТА ОТЕЧЕСТВЕННЫХ ПРОИЗВОДИТЕЛЕЙ ОТ ДЕМНИНГА</a:t>
            </a:r>
            <a:endParaRPr lang="ru-RU" altLang="ru-RU" sz="4000" b="1" dirty="0"/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839416" y="5405790"/>
            <a:ext cx="10945216" cy="70788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 smtClean="0"/>
              <a:t>ТАМОЖЕННЫЕ ТАРИФЫ</a:t>
            </a:r>
            <a:endParaRPr lang="ru-RU" altLang="ru-RU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356329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623392" y="332656"/>
            <a:ext cx="11089232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ПРОТЕКЦИОНИЗМ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833835" y="933115"/>
            <a:ext cx="737058" cy="4076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623392" y="1388367"/>
            <a:ext cx="11089232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ГОСУДАРСТВЕННАЯ ПОЛИТИКА</a:t>
            </a:r>
            <a:endParaRPr lang="ru-RU" altLang="ru-RU" sz="2800" b="1" dirty="0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767408" y="3681002"/>
            <a:ext cx="11089231" cy="138499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ИНСТРУМЕНТ</a:t>
            </a:r>
          </a:p>
          <a:p>
            <a:pPr algn="ctr"/>
            <a:r>
              <a:rPr lang="ru-RU" altLang="ru-RU" sz="2800" b="1" dirty="0" smtClean="0"/>
              <a:t> - ТАМОЖЕННАЯ ПОШЛИНА НА ИМПОРТ</a:t>
            </a:r>
          </a:p>
          <a:p>
            <a:pPr algn="ctr"/>
            <a:r>
              <a:rPr lang="ru-RU" altLang="ru-RU" sz="2800" b="1" dirty="0"/>
              <a:t> </a:t>
            </a:r>
            <a:r>
              <a:rPr lang="ru-RU" altLang="ru-RU" sz="2800" b="1" dirty="0" smtClean="0"/>
              <a:t>- ИМПОРТОЗАМЕЩЕНИЕ</a:t>
            </a:r>
            <a:endParaRPr lang="ru-RU" altLang="ru-RU" sz="2800" b="1" dirty="0"/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767408" y="5667400"/>
            <a:ext cx="10945216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smtClean="0"/>
              <a:t>ОТЕЧЕСТВЕННАЯ ЦЕНА НА ИМПОРТ ВЫШЕ МИРОВОВЙ ЦЕНЫ</a:t>
            </a:r>
            <a:endParaRPr lang="ru-RU" altLang="ru-RU" sz="2800" b="1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5871487" y="1911587"/>
            <a:ext cx="737058" cy="4076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"/>
          <p:cNvSpPr>
            <a:spLocks noChangeArrowheads="1"/>
          </p:cNvSpPr>
          <p:nvPr/>
        </p:nvSpPr>
        <p:spPr bwMode="auto">
          <a:xfrm>
            <a:off x="588223" y="2319241"/>
            <a:ext cx="11089232" cy="95410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ОГРАНИЧЕНИЕ ВНЕШНЕЙ ТОРГОВЛИ ДЛЯ ЗАЩИТЫ ВНУТРЕННЕГО РЫНКА ОТ ИНОСТРАННОЙ КОНКУРЕНЦИИ</a:t>
            </a:r>
            <a:endParaRPr lang="ru-RU" altLang="ru-RU" sz="2800" b="1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5871487" y="3273348"/>
            <a:ext cx="737058" cy="4076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764310" y="5090273"/>
            <a:ext cx="737058" cy="4076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9123112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127448" y="836712"/>
            <a:ext cx="10081120" cy="31393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cap="all" dirty="0"/>
              <a:t>С П А С И Б О </a:t>
            </a:r>
          </a:p>
          <a:p>
            <a:pPr algn="ctr">
              <a:defRPr/>
            </a:pPr>
            <a:r>
              <a:rPr lang="ru-RU" sz="6600" b="1" cap="all" dirty="0"/>
              <a:t>З А </a:t>
            </a:r>
          </a:p>
          <a:p>
            <a:pPr algn="ctr">
              <a:defRPr/>
            </a:pPr>
            <a:r>
              <a:rPr lang="ru-RU" sz="6600" b="1" cap="all" dirty="0"/>
              <a:t>В Н И М А Н И Е </a:t>
            </a:r>
            <a:r>
              <a:rPr lang="ru-RU" sz="6600" b="1" cap="all" dirty="0" smtClean="0"/>
              <a:t>!</a:t>
            </a:r>
            <a:endParaRPr lang="ru-RU" sz="6600" b="1" cap="all" dirty="0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927350" y="2852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603625" algn="l"/>
              </a:tabLst>
            </a:pPr>
            <a:endParaRPr lang="ru-RU" altLang="ru-RU"/>
          </a:p>
        </p:txBody>
      </p:sp>
      <p:sp>
        <p:nvSpPr>
          <p:cNvPr id="38916" name="Прямоугольник 1"/>
          <p:cNvSpPr>
            <a:spLocks noChangeArrowheads="1"/>
          </p:cNvSpPr>
          <p:nvPr/>
        </p:nvSpPr>
        <p:spPr bwMode="auto">
          <a:xfrm>
            <a:off x="10620375" y="6489700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6423</TotalTime>
  <Words>182</Words>
  <Application>Microsoft Office PowerPoint</Application>
  <PresentationFormat>Произвольный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1</cp:lastModifiedBy>
  <cp:revision>840</cp:revision>
  <dcterms:created xsi:type="dcterms:W3CDTF">2013-09-08T13:14:53Z</dcterms:created>
  <dcterms:modified xsi:type="dcterms:W3CDTF">2022-04-18T18:31:53Z</dcterms:modified>
</cp:coreProperties>
</file>